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394347" ContentType="image/png"/>
  <Default Extension="127103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59d2a6901.93394347"/>
  <Relationship Id="rId3" Type="http://schemas.openxmlformats.org/officeDocument/2006/relationships/image" Target="../media/logo_673ab759eab2912.127103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33725"/>
          <a:chOff x="9525" y="9525"/>
          <a:chExt cx="9229725" cy="3133725"/>
        </a:xfrm>
      </p:grpSpPr>
      <p:pic>
        <p:nvPicPr>
          <p:cNvPr id="1" name="Mechanical Valve Thrombosis Identified by Cardiac CT" descr="Mechanical Valve Thrombosis Identified by Cardiac 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7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urnazari P, Chang SM, Little SH, Goel S, Faza N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cal Valve Thrombosis Identified by Cardiac 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2024-11-18T03:41:13Z</dcterms:created>
  <dcterms:modified xsi:type="dcterms:W3CDTF">2024-11-18T03:41:13Z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