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626962" ContentType="image/png"/>
  <Default Extension="4575879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73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6a71327e11.39626962"/>
  <Relationship Id="rId3" Type="http://schemas.openxmlformats.org/officeDocument/2006/relationships/image" Target="../media/logo_673ab6a72ae2602.4575879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24575"/>
          <a:chOff x="9525" y="9525"/>
          <a:chExt cx="9229725" cy="6124575"/>
        </a:xfrm>
      </p:grpSpPr>
      <p:pic>
        <p:nvPicPr>
          <p:cNvPr id="1" name="Cardiac CT Images of Normal and Hypoattenuated Leaflet Thickening in Transcatheter Aortic Valve Replacement Valves" descr="Cardiac CT Images of Normal and Hypoattenuated Leaflet Thickening in Transcatheter Aortic Valve Replacement Valv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5362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urnazari P, Chang SM, Little SH, Goel S, Faza N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rdiac CT Images of Normal and Hypoattenuated Leaflet Thickening in Transcatheter Aortic Valve Replacement Valv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2024-11-18T03:38:15Z</dcterms:created>
  <dcterms:modified xsi:type="dcterms:W3CDTF">2024-11-18T03:38:15Z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