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707921" ContentType="image/png"/>
  <Default Extension="908858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8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992f381111.34707921"/>
  <Relationship Id="rId3" Type="http://schemas.openxmlformats.org/officeDocument/2006/relationships/image" Target="../media/logo_673ab9931c2fc02.908858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86175"/>
          <a:chOff x="9525" y="9525"/>
          <a:chExt cx="9229725" cy="3686175"/>
        </a:xfrm>
      </p:grpSpPr>
      <p:pic>
        <p:nvPicPr>
          <p:cNvPr id="1" name="Hypoattenuated Leaflet Thickening in Surgical Aortic Valve Replacement Valves" descr="Hypoattenuated Leaflet Thickening in Surgical Aortic Valve Replacement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2924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urnazari P, Chang SM, Little SH, Goel S, Faza N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ypoattenuated Leaflet Thickening in Surgical Aortic Valve Replacement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2024-11-18T03:50:43Z</dcterms:created>
  <dcterms:modified xsi:type="dcterms:W3CDTF">2024-11-18T03:50:43Z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