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1041162" ContentType="image/png"/>
  <Default Extension="7891091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66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b3d9aba0711.71041162"/>
  <Relationship Id="rId3" Type="http://schemas.openxmlformats.org/officeDocument/2006/relationships/image" Target="../media/logo_673ab3d9bc26e82.7891091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809875"/>
          <a:chOff x="9525" y="9525"/>
          <a:chExt cx="9229725" cy="2809875"/>
        </a:xfrm>
      </p:grpSpPr>
      <p:pic>
        <p:nvPicPr>
          <p:cNvPr id="1" name="Clinical and Imaging Characteristics Favoring Surgical Intervention Versus Fibrinolytic Therapy" descr="Clinical and Imaging Characteristics Favoring Surgical Intervention Versus Fibrinolytic Thera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047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urnazari P, Chang SM, Little SH, Goel S, Faza N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linical and Imaging Characteristics Favoring Surgical Intervention Versus Fibrinolytic Therap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1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1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2024-11-18T03:26:17Z</dcterms:created>
  <dcterms:modified xsi:type="dcterms:W3CDTF">2024-11-18T03:26:17Z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