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377672" ContentType="image/png"/>
  <Default Extension="890273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7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7f6d671771.34377672"/>
  <Relationship Id="rId3" Type="http://schemas.openxmlformats.org/officeDocument/2006/relationships/image" Target="../media/logo_673ab7f6f162602.890273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CT and Echocardiographic Findings in Transcatheter Aortic Valve Replacement Valve Thrombosis" descr="CT and Echocardiographic Findings in Transcatheter Aortic Valve Replacement Valve Thromb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urnazari P, Chang SM, Little SH, Goel S, Faza N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T and Echocardiographic Findings in Transcatheter Aortic Valve Replacement Valve Thromb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2024-11-18T03:43:50Z</dcterms:created>
  <dcterms:modified xsi:type="dcterms:W3CDTF">2024-11-18T03:43:50Z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