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4377672" ContentType="image/png"/>
  <Default Extension="8902730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77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b7f6d671771.34377672"/>
  <Relationship Id="rId3" Type="http://schemas.openxmlformats.org/officeDocument/2006/relationships/image" Target="../media/logo_673ab7f6f162602.8902730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19750"/>
          <a:chOff x="9525" y="9525"/>
          <a:chExt cx="9229725" cy="5619750"/>
        </a:xfrm>
      </p:grpSpPr>
      <p:pic>
        <p:nvPicPr>
          <p:cNvPr id="1" name="CT and Echocardiographic Findings in Transcatheter Aortic Valve Replacement Valve Thrombosis" descr="CT and Echocardiographic Findings in Transcatheter Aortic Valve Replacement Valve Thrombo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857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urnazari P, Chang SM, Little SH, Goel S, Faza N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T and Echocardiographic Findings in Transcatheter Aortic Valve Replacement Valve Thrombo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1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1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2024-11-18T03:43:50Z</dcterms:created>
  <dcterms:modified xsi:type="dcterms:W3CDTF">2024-11-18T03:43:50Z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