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924991" ContentType="image/png"/>
  <Default Extension="89809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1d3053a61.29924991"/>
  <Relationship Id="rId3" Type="http://schemas.openxmlformats.org/officeDocument/2006/relationships/image" Target="../media/logo_673a981d4cdc002.89809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Beneficial Effects of Sodium–Glucose Cotransporter 2 Inhibition" descr="Beneficial Effects of Sodium–Glucose Cotransporter 2 Inhib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10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D'Elia E, Sciatti E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ficial Effects of Sodium–Glucose Cotransporter 2 Inhib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2024-11-18T01:27:57Z</dcterms:created>
  <dcterms:modified xsi:type="dcterms:W3CDTF">2024-11-18T01:27:57Z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