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922732" ContentType="image/png"/>
  <Default Extension="443690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5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7ec62c1271.12922732"/>
  <Relationship Id="rId3" Type="http://schemas.openxmlformats.org/officeDocument/2006/relationships/image" Target="../media/logo_673aa7ec7acbb32.443690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Studies on the Beneficial Effects of Sodium–Glucose Cotransporter 2 Inhibitors in Patients with Pre-clinical or Clinical HFpEF" descr="Studies on the Beneficial Effects of Sodium–Glucose Cotransporter 2 Inhibitors in Patients with Pre-clinical or Clinical HFpE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ri M, D'Elia E, Sciatti E, Sen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n the Beneficial Effects of Sodium–Glucose Cotransporter 2 Inhibitors in Patients with Pre-clinical or Clinical HFpE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2024-11-18T02:35:24Z</dcterms:created>
  <dcterms:modified xsi:type="dcterms:W3CDTF">2024-11-18T02:35:24Z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