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70701" ContentType="image/png"/>
  <Default Extension="27877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7494624471.52370701"/>
  <Relationship Id="rId3" Type="http://schemas.openxmlformats.org/officeDocument/2006/relationships/image" Target="../media/logo_673a974961f2242.27877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Initial ECG Following Onset of Symptoms Confirming Anterolateral ST Segment Elevation" descr="Initial ECG Following Onset of Symptoms Confirming Anterolateral ST Segment Ele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ley JA, Thompson P, Johnston PW, Owen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itial ECG Following Onset of Symptoms Confirming Anterolateral ST Segment Ele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2024-11-18T01:24:25Z</dcterms:created>
  <dcterms:modified xsi:type="dcterms:W3CDTF">2024-11-18T01:24:25Z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