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370701" ContentType="image/png"/>
  <Default Extension="278770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93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97494624471.52370701"/>
  <Relationship Id="rId3" Type="http://schemas.openxmlformats.org/officeDocument/2006/relationships/image" Target="../media/logo_673a974961f2242.278770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24500"/>
          <a:chOff x="9525" y="9525"/>
          <a:chExt cx="9229725" cy="5524500"/>
        </a:xfrm>
      </p:grpSpPr>
      <p:pic>
        <p:nvPicPr>
          <p:cNvPr id="1" name="Initial ECG Following Onset of Symptoms Confirming Anterolateral ST Segment Elevation" descr="Initial ECG Following Onset of Symptoms Confirming Anterolateral ST Segment Elev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52950" cy="4762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iley JA, Thompson P, Johnston PW, Owens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itial ECG Following Onset of Symptoms Confirming Anterolateral ST Segment Elev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3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2024-11-18T01:24:25Z</dcterms:created>
  <dcterms:modified xsi:type="dcterms:W3CDTF">2024-11-18T01:24:25Z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