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9561126" ContentType="image/png"/>
  <Default Extension="6919375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28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a522b926201.59561126"/>
  <Relationship Id="rId3" Type="http://schemas.openxmlformats.org/officeDocument/2006/relationships/image" Target="../media/logo_673aa522be7ad72.6919375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76725"/>
          <a:chOff x="9525" y="9525"/>
          <a:chExt cx="9229725" cy="4276725"/>
        </a:xfrm>
      </p:grpSpPr>
      <p:pic>
        <p:nvPicPr>
          <p:cNvPr id="1" name="Initial Fluoroscopic Image of the Left Coronary System with Occlusion of the Proximal Left Anterior Descending and Left Circumflex Arteries" descr="Initial Fluoroscopic Image of the Left Coronary System with Occlusion of the Proximal Left Anterior Descending and Left Circumflex Arteri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467225" cy="34099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iley JA, Thompson P, Johnston PW, Owens 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nitial Fluoroscopic Image of the Left Coronary System with Occlusion of the Proximal Left Anterior Descending and Left Circumflex Arteri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2;17:e0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3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2024-11-18T02:23:30Z</dcterms:created>
  <dcterms:modified xsi:type="dcterms:W3CDTF">2024-11-18T02:23:30Z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