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567380" ContentType="image/png"/>
  <Default Extension="357058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96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88da496181.25567380"/>
  <Relationship Id="rId3" Type="http://schemas.openxmlformats.org/officeDocument/2006/relationships/image" Target="../media/logo_673a988db26b522.357058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90975"/>
          <a:chOff x="9525" y="9525"/>
          <a:chExt cx="9229725" cy="3990975"/>
        </a:xfrm>
      </p:grpSpPr>
      <p:pic>
        <p:nvPicPr>
          <p:cNvPr id="1" name="Intravascular Imaging" descr="Intravascular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228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ley JA, Thompson P, Johnston PW, Owen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2024-11-18T01:29:49Z</dcterms:created>
  <dcterms:modified xsi:type="dcterms:W3CDTF">2024-11-18T01:29:49Z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