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445729" ContentType="image/png"/>
  <Default Extension="888371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1cef0b951.36445729"/>
  <Relationship Id="rId3" Type="http://schemas.openxmlformats.org/officeDocument/2006/relationships/image" Target="../media/logo_673a981d1398b62.888371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Summary of Considerations for Transcatheter and Surgical Aortic Valve Replacement in Young, Low-risk Patients" descr="Summary of Considerations for Transcatheter and Surgical Aortic Valve Replacement in Young, Low-risk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857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guyen Q, Luc JG, MacGillivray TE, Preventza O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onsiderations for Transcatheter and Surgical Aortic Valve Replacement in Young, Low-risk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2024-11-18T01:27:57Z</dcterms:created>
  <dcterms:modified xsi:type="dcterms:W3CDTF">2024-11-18T01:27:57Z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