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415250" ContentType="image/png"/>
  <Default Extension="483356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9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9918db3341.65415250"/>
  <Relationship Id="rId3" Type="http://schemas.openxmlformats.org/officeDocument/2006/relationships/image" Target="../media/logo_673a9991a3d5112.483356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05050"/>
          <a:chOff x="9525" y="9525"/>
          <a:chExt cx="9229725" cy="2305050"/>
        </a:xfrm>
      </p:grpSpPr>
      <p:pic>
        <p:nvPicPr>
          <p:cNvPr id="1" name="List of Challenges For Transcatheter Aortic Valve Implantation in Aortic Stenosis Versus Aortic Regurgitation" descr="List of Challenges For Transcatheter Aortic Valve Implantation in Aortic Stenosis Versus Aortic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43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P, Bamborough P, Peterson M, Deva DJ, Ong G, Fa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st of Challenges For Transcatheter Aortic Valve Implantation in Aortic Stenosis Versus Aortic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2024-11-18T01:34:09Z</dcterms:created>
  <dcterms:modified xsi:type="dcterms:W3CDTF">2024-11-18T01:34:09Z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