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745996" ContentType="image/png"/>
  <Default Extension="881926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d586b8c831.47745996"/>
  <Relationship Id="rId3" Type="http://schemas.openxmlformats.org/officeDocument/2006/relationships/image" Target="../media/logo_673aad5883f3f62.881926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Outcomes of Transcatheter Aortic Valve Implantation in Pure Aortic Regurgitation With Early- Versus New-generation Devices" descr="Outcomes of Transcatheter Aortic Valve Implantation in Pure Aortic Regurgitation With Early- Versus New-genera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P, Bamborough P, Peterson M, Deva DJ, Ong G, F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Transcatheter Aortic Valve Implantation in Pure Aortic Regurgitation With Early- Versus New-genera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2024-11-18T02:58:32Z</dcterms:created>
  <dcterms:modified xsi:type="dcterms:W3CDTF">2024-11-18T02:58:32Z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