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46795" ContentType="image/png"/>
  <Default Extension="54470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7200b62d71.27546795"/>
  <Relationship Id="rId3" Type="http://schemas.openxmlformats.org/officeDocument/2006/relationships/image" Target="../media/logo_673a972029bee92.54470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Studies Available for Transcatheter Aortic Valve Implantation in Pure Aortic Regurgitation" descr="Summary of Studies Available for Transcatheter Aortic Valve Implantation in Pure Aortic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76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P, Bamborough P, Peterson M, Deva DJ, Ong G, F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Available for Transcatheter Aortic Valve Implantation in Pure Aortic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2024-11-18T01:23:44Z</dcterms:created>
  <dcterms:modified xsi:type="dcterms:W3CDTF">2024-11-18T01:23:44Z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