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552783" ContentType="image/png"/>
  <Default Extension="132255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96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855ab23461.27552783"/>
  <Relationship Id="rId3" Type="http://schemas.openxmlformats.org/officeDocument/2006/relationships/image" Target="../media/logo_673a9855c623692.132255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J-Valve With Sizing Chart and Deployment" descr="J-Valve With Sizing Chart and Deploy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4861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stanzo P, Bamborough P, Peterson M, Deva DJ, Ong G, Fam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-Valve With Sizing Chart and Deploy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2024-11-18T01:28:53Z</dcterms:created>
  <dcterms:modified xsi:type="dcterms:W3CDTF">2024-11-18T01:28:53Z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