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2447838" ContentType="image/png"/>
  <Default Extension="2153300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04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9ba3597cf21.02447838"/>
  <Relationship Id="rId3" Type="http://schemas.openxmlformats.org/officeDocument/2006/relationships/image" Target="../media/logo_673a9ba36ff0372.2153300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10000"/>
          <a:chOff x="9525" y="9525"/>
          <a:chExt cx="9229725" cy="3810000"/>
        </a:xfrm>
      </p:grpSpPr>
      <p:pic>
        <p:nvPicPr>
          <p:cNvPr id="1" name="J-Valve Deployment" descr="J-Valve Deploy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3048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stanzo P, Bamborough P, Peterson M, Deva DJ, Ong G, Fam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-Valve Deploy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2024-11-18T01:42:59Z</dcterms:created>
  <dcterms:modified xsi:type="dcterms:W3CDTF">2024-11-18T01:42:59Z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