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447838" ContentType="image/png"/>
  <Default Extension="215330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ba3597cf21.02447838"/>
  <Relationship Id="rId3" Type="http://schemas.openxmlformats.org/officeDocument/2006/relationships/image" Target="../media/logo_673a9ba36ff0372.215330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J-Valve Deployment" descr="J-Valve Deploy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P, Bamborough P, Peterson M, Deva DJ, Ong G, Fa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-Valve Deploy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2024-11-18T01:42:59Z</dcterms:created>
  <dcterms:modified xsi:type="dcterms:W3CDTF">2024-11-18T01:42:59Z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