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4657352" ContentType="image/png"/>
  <Default Extension="4173637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05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9c11ed6b131.14657352"/>
  <Relationship Id="rId3" Type="http://schemas.openxmlformats.org/officeDocument/2006/relationships/image" Target="../media/logo_673a9c120e3c892.4173637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RISMA-P Diagram Showing Study Selection Process" descr="PRISMA-P Diagram Showing Study Selection Proces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052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ruz PV, Palmes P, Bacalangco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ISMA-P Diagram Showing Study Selection Proces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0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2024-11-18T01:44:50Z</dcterms:created>
  <dcterms:modified xsi:type="dcterms:W3CDTF">2024-11-18T01:44:50Z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