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3315422" ContentType="image/png"/>
  <Default Extension="6949796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7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c542ce6d61.83315422"/>
  <Relationship Id="rId3" Type="http://schemas.openxmlformats.org/officeDocument/2006/relationships/image" Target="../media/logo_673aac544078742.6949796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33725"/>
          <a:chOff x="9525" y="9525"/>
          <a:chExt cx="9229725" cy="3133725"/>
        </a:xfrm>
      </p:grpSpPr>
      <p:pic>
        <p:nvPicPr>
          <p:cNvPr id="1" name="Figures and Forest Plot of the Unadjusted ORs Myocardial Blush Grade 0/1 Versus 2/3 for Mortality" descr="Figures and Forest Plot of the Unadjusted ORs Myocardial Blush Grade 0/1 Versus 2/3 for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3717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ruz PV, Palmes P, Bacalangco 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s and Forest Plot of the Unadjusted ORs Myocardial Blush Grade 0/1 Versus 2/3 for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2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2024-11-18T02:54:12Z</dcterms:created>
  <dcterms:modified xsi:type="dcterms:W3CDTF">2024-11-18T02:54:12Z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