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756643" ContentType="image/png"/>
  <Default Extension="79931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4fd2a9c971.88756643"/>
  <Relationship Id="rId3" Type="http://schemas.openxmlformats.org/officeDocument/2006/relationships/image" Target="../media/logo_673aa4fd3886d02.79931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47950"/>
          <a:chOff x="9525" y="9525"/>
          <a:chExt cx="9229725" cy="2647950"/>
        </a:xfrm>
      </p:grpSpPr>
      <p:pic>
        <p:nvPicPr>
          <p:cNvPr id="1" name="Figures and Forest Plot of the Adjusted ORs of Myocardial Blush Grade 0/1 Versus 2/3 for Mortality" descr="Figures and Forest Plot of the Adjusted ORs of Myocardial Blush Grade 0/1 Versus 2/3 for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85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uz PV, Palmes P, Bacalangc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s and Forest Plot of the Adjusted ORs of Myocardial Blush Grade 0/1 Versus 2/3 for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2024-11-18T02:22:53Z</dcterms:created>
  <dcterms:modified xsi:type="dcterms:W3CDTF">2024-11-18T02:22:53Z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