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7750822" ContentType="image/png"/>
  <Default Extension="9944884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99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99b716acf11.37750822"/>
  <Relationship Id="rId3" Type="http://schemas.openxmlformats.org/officeDocument/2006/relationships/image" Target="../media/logo_673a99b72a16d22.9944884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962400"/>
          <a:chOff x="9525" y="9525"/>
          <a:chExt cx="9229725" cy="3962400"/>
        </a:xfrm>
      </p:grpSpPr>
      <p:pic>
        <p:nvPicPr>
          <p:cNvPr id="1" name="Forest Plot of Myocardial Blush Grade 0/1 Versus 2/3 for Major Adverse Cardiovascular Events" descr="Forest Plot of Myocardial Blush Grade 0/1 Versus 2/3 for Major Adverse Cardiovascular Ev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2004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ruz PV, Palmes P, Bacalangco 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orest Plot of Myocardial Blush Grade 0/1 Versus 2/3 for Major Adverse Cardiovascular Ev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2;17:e1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0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4">
  <a:themeElements>
    <a:clrScheme name="Theme6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2024-11-18T01:34:47Z</dcterms:created>
  <dcterms:modified xsi:type="dcterms:W3CDTF">2024-11-18T01:34:47Z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