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7133195" ContentType="image/png"/>
  <Default Extension="0871235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07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9cc6c552d81.27133195"/>
  <Relationship Id="rId3" Type="http://schemas.openxmlformats.org/officeDocument/2006/relationships/image" Target="../media/logo_673a9cc6d68b152.0871235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752850"/>
          <a:chOff x="9525" y="9525"/>
          <a:chExt cx="9229725" cy="3752850"/>
        </a:xfrm>
      </p:grpSpPr>
      <p:pic>
        <p:nvPicPr>
          <p:cNvPr id="1" name="Forest Plot of Myocardial Blush Grade 3 Versus 0/1 for Survival" descr="Forest Plot of Myocardial Blush Grade 3 Versus 0/1 for Surviva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990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ruz PV, Palmes P, Bacalangco 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orest Plot of Myocardial Blush Grade 3 Versus 0/1 for Surviva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2;17:e1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0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2024-11-18T01:47:50Z</dcterms:created>
  <dcterms:modified xsi:type="dcterms:W3CDTF">2024-11-18T01:47:50Z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