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476096" ContentType="image/png"/>
  <Default Extension="845188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4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7cf2870411.31476096"/>
  <Relationship Id="rId3" Type="http://schemas.openxmlformats.org/officeDocument/2006/relationships/image" Target="../media/logo_673a97cf3dfc042.845188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Recommendations for TAVR Versus SAVR" descr="Comparison of Recommendations for TAVR Versus SAV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29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n S, Shi W, Kaneko T, Baron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Recommendations for TAVR Versus SAV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2024-11-18T01:26:39Z</dcterms:created>
  <dcterms:modified xsi:type="dcterms:W3CDTF">2024-11-18T01:26:39Z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