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052931" ContentType="image/png"/>
  <Default Extension="188481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67007a9361.24052931"/>
  <Relationship Id="rId3" Type="http://schemas.openxmlformats.org/officeDocument/2006/relationships/image" Target="../media/logo_673a96701b2a892.188481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43225"/>
          <a:chOff x="9525" y="9525"/>
          <a:chExt cx="9229725" cy="2943225"/>
        </a:xfrm>
      </p:grpSpPr>
      <p:pic>
        <p:nvPicPr>
          <p:cNvPr id="1" name="The Chain of Survival in Cardiogenic Shock" descr="The Chain of Survival in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81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ddin S, Anandanadesan R, Trimlett R, Pric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hain of Survival in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2024-11-18T01:20:48Z</dcterms:created>
  <dcterms:modified xsi:type="dcterms:W3CDTF">2024-11-18T01:20:48Z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