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489638" ContentType="image/png"/>
  <Default Extension="418258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a4f98bea61.44489638"/>
  <Relationship Id="rId3" Type="http://schemas.openxmlformats.org/officeDocument/2006/relationships/image" Target="../media/logo_673a9a4fb45cf42.418258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24325"/>
          <a:chOff x="9525" y="9525"/>
          <a:chExt cx="9229725" cy="4124325"/>
        </a:xfrm>
      </p:grpSpPr>
      <p:pic>
        <p:nvPicPr>
          <p:cNvPr id="1" name="Calculation of Total Isovolumic Time in a Critically Ill Cardiogenic Shock Patient" descr="Calculation of Total Isovolumic Time in a Critically Ill Cardiogenic Shock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362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Uddin S, Anandanadesan R, Trimlett R, Pric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lculation of Total Isovolumic Time in a Critically Ill Cardiogenic Shock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2024-11-18T01:37:19Z</dcterms:created>
  <dcterms:modified xsi:type="dcterms:W3CDTF">2024-11-18T01:37:19Z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