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4709548" ContentType="image/png"/>
  <Default Extension="9924409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340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a72da756551.54709548"/>
  <Relationship Id="rId3" Type="http://schemas.openxmlformats.org/officeDocument/2006/relationships/image" Target="../media/logo_673aa72dbdf7652.9924409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162550"/>
          <a:chOff x="9525" y="9525"/>
          <a:chExt cx="9229725" cy="5162550"/>
        </a:xfrm>
      </p:grpSpPr>
      <p:pic>
        <p:nvPicPr>
          <p:cNvPr id="1" name="Emergency Loss of Cardiac Output on Venoarterial Extracorporeal Membrane Oxygenation" descr="Emergency Loss of Cardiac Output on Venoarterial Extracorporeal Membrane Oxygen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4005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Uddin S, Anandanadesan R, Trimlett R, Price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mergency Loss of Cardiac Output on Venoarterial Extracorporeal Membrane Oxygen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2;16:e2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1.2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8">
  <a:themeElements>
    <a:clrScheme name="Theme3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2024-11-18T02:32:13Z</dcterms:created>
  <dcterms:modified xsi:type="dcterms:W3CDTF">2024-11-18T02:32:13Z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