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905848" ContentType="image/png"/>
  <Default Extension="141500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6e04ec2c31.85905848"/>
  <Relationship Id="rId3" Type="http://schemas.openxmlformats.org/officeDocument/2006/relationships/image" Target="../media/logo_673a96e06b92172.141500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57875"/>
          <a:chOff x="9525" y="9525"/>
          <a:chExt cx="9229725" cy="5857875"/>
        </a:xfrm>
      </p:grpSpPr>
      <p:pic>
        <p:nvPicPr>
          <p:cNvPr id="1" name="Suggested Protocols for Apnea Testing and Withdrawal of Life-sustaining Treatments on Extracorporeal Membrane Oxygenation" descr="Suggested Protocols for Apnea Testing and Withdrawal of Life-sustaining Treatments on Extracorporeal Membrane Oxygen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991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ddin S, Anandanadesan R, Trimlett R, Pric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ggested Protocols for Apnea Testing and Withdrawal of Life-sustaining Treatments on Extracorporeal Membrane Oxygen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2024-11-18T01:22:40Z</dcterms:created>
  <dcterms:modified xsi:type="dcterms:W3CDTF">2024-11-18T01:22:40Z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