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856290" ContentType="image/png"/>
  <Default Extension="157046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0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9edcaefb31.13856290"/>
  <Relationship Id="rId3" Type="http://schemas.openxmlformats.org/officeDocument/2006/relationships/image" Target="../media/logo_673a99edcee4022.157046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Relationship Between Heart and Kidney Failure" descr="Relationship Between Heart and Kidney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yan DK, Banerjee D, Jouh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onship Between Heart and Kidney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2024-11-18T01:35:41Z</dcterms:created>
  <dcterms:modified xsi:type="dcterms:W3CDTF">2024-11-18T01:35:41Z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