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878189" ContentType="image/png"/>
  <Default Extension="266946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d222cf2721.62878189"/>
  <Relationship Id="rId3" Type="http://schemas.openxmlformats.org/officeDocument/2006/relationships/image" Target="../media/logo_673aad2243c5c42.266946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48475"/>
          <a:chOff x="9525" y="9525"/>
          <a:chExt cx="9229725" cy="6848475"/>
        </a:xfrm>
      </p:grpSpPr>
      <p:pic>
        <p:nvPicPr>
          <p:cNvPr id="1" name="Pharmacological Trials Included in this Review" descr="Pharmacological Trials Included in this Re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86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yan DK, Banerjee D, Jouhra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armacological Trials Included in this Re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2024-11-18T02:57:38Z</dcterms:created>
  <dcterms:modified xsi:type="dcterms:W3CDTF">2024-11-18T02:57:38Z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