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711941" ContentType="image/png"/>
  <Default Extension="685457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b85f8ba31.45711941"/>
  <Relationship Id="rId3" Type="http://schemas.openxmlformats.org/officeDocument/2006/relationships/image" Target="../media/logo_673a98b864e4632.685457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nagement of Heart Failure in Patients with Chronic Kidney Disease Stage 1–3" descr="Management of Heart Failure in Patients with Chronic Kidney Disease Stage 1–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81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yan DK, Banerjee D, Jouhr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Heart Failure in Patients with Chronic Kidney Disease Stage 1–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2024-11-18T01:30:32Z</dcterms:created>
  <dcterms:modified xsi:type="dcterms:W3CDTF">2024-11-18T01:30:32Z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