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305138" ContentType="image/png"/>
  <Default Extension="055635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962aa43931.51305138"/>
  <Relationship Id="rId3" Type="http://schemas.openxmlformats.org/officeDocument/2006/relationships/image" Target="../media/logo_673aa962b820992.055635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72025"/>
          <a:chOff x="9525" y="9525"/>
          <a:chExt cx="9229725" cy="4772025"/>
        </a:xfrm>
      </p:grpSpPr>
      <p:pic>
        <p:nvPicPr>
          <p:cNvPr id="1" name="Prevalence of Diastolic Dysfunction According to 2009 ASE/EAE and 2016 ASE/EACVI Algorithms" descr="Prevalence of Diastolic Dysfunction According to 2009 ASE/EAE and 2016 ASE/EACVI Algorith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95800" cy="3886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o DHP, Lam KH, Igo M, Sulaiman MNAB, Bujang MAB, Ku MY, King TL, Jong RHC, Ahip SS, Sahiran MF, Mustapha M, Michael J, Abdullah A, Fong AY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of Diastolic Dysfunction According to 2009 ASE/EAE and 2016 ASE/EACVI Algorith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2024-11-18T02:41:38Z</dcterms:created>
  <dcterms:modified xsi:type="dcterms:W3CDTF">2024-11-18T02:41:38Z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