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256118" ContentType="image/png"/>
  <Default Extension="2264128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27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4a19537c31.56256118"/>
  <Relationship Id="rId3" Type="http://schemas.openxmlformats.org/officeDocument/2006/relationships/image" Target="../media/logo_673aa4a1a6fed22.2264128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05575"/>
          <a:chOff x="9525" y="9525"/>
          <a:chExt cx="9229725" cy="6505575"/>
        </a:xfrm>
      </p:grpSpPr>
      <p:pic>
        <p:nvPicPr>
          <p:cNvPr id="1" name="Reclassification of Diastolic Function and Concordance in the Prevalence of Diastolic Dysfunction According to 2009 ASE/ EAE and 2016 ASE/EACVI Algorithms" descr="Reclassification of Diastolic Function and Concordance in the Prevalence of Diastolic Dysfunction According to 2009 ASE/ EAE and 2016 ASE/EACVI Algorithm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990600"/>
            <a:ext cx="4543425" cy="5514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o DHP, Lam KH, Igo M, Sulaiman MNAB, Bujang MAB, Ku MY, King TL, Jong RHC, Ahip SS, Sahiran MF, Mustapha M, Michael J, Abdullah A, Fong AY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4572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classification of Diastolic Function and Concordance in the Prevalence of Diastolic Dysfunction According to 2009 ASE/ EAE and 2016 ASE/EACVI Algorithm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6381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16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8096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2024-11-18T02:21:21Z</dcterms:created>
  <dcterms:modified xsi:type="dcterms:W3CDTF">2024-11-18T02:21:21Z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