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566277" ContentType="image/png"/>
  <Default Extension="033913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32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6a6d59a001.42566277"/>
  <Relationship Id="rId3" Type="http://schemas.openxmlformats.org/officeDocument/2006/relationships/image" Target="../media/logo_673aa6a6e6b9062.033913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91100"/>
          <a:chOff x="9525" y="9525"/>
          <a:chExt cx="9229725" cy="4991100"/>
        </a:xfrm>
      </p:grpSpPr>
      <p:pic>
        <p:nvPicPr>
          <p:cNvPr id="1" name="Incidence of Major Adverse Cardiac Events at 1 Year in Different Groups According to 2016 and 2009 Algorithms" descr="Incidence of Major Adverse Cardiac Events at 1 Year in Different Groups According to 2016 and 2009 Algorithm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495800" cy="4105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o DHP, Lam KH, Igo M, Sulaiman MNAB, Bujang MAB, Ku MY, King TL, Jong RHC, Ahip SS, Sahiran MF, Mustapha M, Michael J, Abdullah A, Fong AY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cidence of Major Adverse Cardiac Events at 1 Year in Different Groups According to 2016 and 2009 Algorithm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16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2024-11-18T02:29:58Z</dcterms:created>
  <dcterms:modified xsi:type="dcterms:W3CDTF">2024-11-18T02:29:58Z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