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589341" ContentType="image/png"/>
  <Default Extension="206819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38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8bd7de4351.51589341"/>
  <Relationship Id="rId3" Type="http://schemas.openxmlformats.org/officeDocument/2006/relationships/image" Target="../media/logo_673aa8bd8c65052.206819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67200"/>
          <a:chOff x="9525" y="9525"/>
          <a:chExt cx="9229725" cy="4267200"/>
        </a:xfrm>
      </p:grpSpPr>
      <p:pic>
        <p:nvPicPr>
          <p:cNvPr id="1" name="Diagnostic Accuracy of the 2016 and 2009 Algorithms for Predicting MACE within 1 Year" descr="Diagnostic Accuracy of the 2016 and 2009 Algorithms for Predicting MACE within 1 Yea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05325" cy="3381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o DHP, Lam KH, Igo M, Sulaiman MNAB, Bujang MAB, Ku MY, King TL, Jong RHC, Ahip SS, Sahiran MF, Mustapha M, Michael J, Abdullah A, Fong AY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gnostic Accuracy of the 2016 and 2009 Algorithms for Predicting MACE within 1 Ye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6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2024-11-18T02:38:53Z</dcterms:created>
  <dcterms:modified xsi:type="dcterms:W3CDTF">2024-11-18T02:38:53Z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