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89341" ContentType="image/png"/>
  <Default Extension="206819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8bd7de4351.51589341"/>
  <Relationship Id="rId3" Type="http://schemas.openxmlformats.org/officeDocument/2006/relationships/image" Target="../media/logo_673aa8bd8c65052.206819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Diagnostic Accuracy of the 2016 and 2009 Algorithms for Predicting MACE within 1 Year" descr="Diagnostic Accuracy of the 2016 and 2009 Algorithms for Predicting MACE within 1 Ye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0532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Lam KH, Igo M, Sulaiman MNAB, Bujang MAB, Ku MY, King TL, Jong RHC, Ahip SS, Sahiran MF, Mustapha M, Michael J, Abdullah A, Fong AY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ccuracy of the 2016 and 2009 Algorithms for Predicting MACE within 1 Ye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2024-11-18T02:38:53Z</dcterms:created>
  <dcterms:modified xsi:type="dcterms:W3CDTF">2024-11-18T02:38:53Z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