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103522" ContentType="image/png"/>
  <Default Extension="158703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b571d0f081.87103522"/>
  <Relationship Id="rId3" Type="http://schemas.openxmlformats.org/officeDocument/2006/relationships/image" Target="../media/logo_673aab572138572.158703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commendations for Management of Myocarditis and Pericarditis" descr="Recommendations for Management of Myocarditis and Peri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52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g R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for Management of Myocarditis and Peri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2024-11-18T02:49:59Z</dcterms:created>
  <dcterms:modified xsi:type="dcterms:W3CDTF">2024-11-18T02:49:59Z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