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00475" ContentType="image/png"/>
  <Default Extension="992536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3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724c78d081.09600475"/>
  <Relationship Id="rId3" Type="http://schemas.openxmlformats.org/officeDocument/2006/relationships/image" Target="../media/logo_673aa724e395512.992536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raspecific Connections" descr="Paraspecific Conn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57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ternick E, Sánchez-Quintana D, Wellens HJ, Anderson R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aspecific Conn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2024-11-18T02:32:04Z</dcterms:created>
  <dcterms:modified xsi:type="dcterms:W3CDTF">2024-11-18T02:32:04Z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