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4026099" ContentType="image/png"/>
  <Default Extension="0987095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1453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ab94bffbe41.74026099"/>
  <Relationship Id="rId3" Type="http://schemas.openxmlformats.org/officeDocument/2006/relationships/image" Target="../media/logo_673aab94d994a12.0987095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524375"/>
          <a:chOff x="9525" y="9525"/>
          <a:chExt cx="9229725" cy="4524375"/>
        </a:xfrm>
      </p:grpSpPr>
      <p:pic>
        <p:nvPicPr>
          <p:cNvPr id="1" name="Nodoventricular Connections" descr="Nodoventricular Connection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33900" cy="37623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ack Sternick E, Sánchez-Quintana D, Wellens HJ, Anderson RH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Nodoventricular Connection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2;11:e1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2.1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9">
  <a:themeElements>
    <a:clrScheme name="Theme7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2024-11-18T02:51:00Z</dcterms:created>
  <dcterms:modified xsi:type="dcterms:W3CDTF">2024-11-18T02:51:00Z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