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023643" ContentType="image/png"/>
  <Default Extension="174334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5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baf8ccd121.57023643"/>
  <Relationship Id="rId3" Type="http://schemas.openxmlformats.org/officeDocument/2006/relationships/image" Target="../media/logo_673aabafa75bf52.174334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62625"/>
          <a:chOff x="9525" y="9525"/>
          <a:chExt cx="9229725" cy="5762625"/>
        </a:xfrm>
      </p:grpSpPr>
      <p:pic>
        <p:nvPicPr>
          <p:cNvPr id="1" name="Fasciculoventricular Connection" descr="Fasciculoventricular Conn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k Sternick E, Sánchez-Quintana D, Wellens HJ, Anderson R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sciculoventricular Conn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2024-11-18T02:51:27Z</dcterms:created>
  <dcterms:modified xsi:type="dcterms:W3CDTF">2024-11-18T02:51:27Z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