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283523" ContentType="image/png"/>
  <Default Extension="615848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6005e31861.08283523"/>
  <Relationship Id="rId3" Type="http://schemas.openxmlformats.org/officeDocument/2006/relationships/image" Target="../media/logo_673aa6007ef9c62.615848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ccessory Atrioventricular Node (Atriofascicular Pathway)" descr="Accessory Atrioventricular Node (Atriofascicular Pathway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5431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ternick E, Sánchez-Quintana D, Wellens HJ, Anderson R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cessory Atrioventricular Node (Atriofascicular Pathway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2024-11-18T02:27:12Z</dcterms:created>
  <dcterms:modified xsi:type="dcterms:W3CDTF">2024-11-18T02:27:12Z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