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041891" ContentType="image/png"/>
  <Default Extension="907164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91dc673911.48041891"/>
  <Relationship Id="rId3" Type="http://schemas.openxmlformats.org/officeDocument/2006/relationships/image" Target="../media/logo_673aa91ddca7c22.907164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Unrecognised Electrophysiological Evidence for an Atriofascicular Pathway" descr="Unrecognised Electrophysiological Evidence for an Atriofascicular Pathw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ternick E, Sánchez-Quintana D, Wellens HJ, Anderson R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recognised Electrophysiological Evidence for an Atriofascicular Pathw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2024-11-18T02:40:29Z</dcterms:created>
  <dcterms:modified xsi:type="dcterms:W3CDTF">2024-11-18T02:40:29Z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