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031497" ContentType="image/png"/>
  <Default Extension="62142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b72e86621.43031497"/>
  <Relationship Id="rId3" Type="http://schemas.openxmlformats.org/officeDocument/2006/relationships/image" Target="../media/logo_673aa9b746b0052.62142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Posterior Relationships of the Heart" descr="Posterior Relationships of the 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Hayat J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erior Relationships of the 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2024-11-18T02:43:03Z</dcterms:created>
  <dcterms:modified xsi:type="dcterms:W3CDTF">2024-11-18T02:43:03Z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