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425244" ContentType="image/png"/>
  <Default Extension="924742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74799e471.35425244"/>
  <Relationship Id="rId3" Type="http://schemas.openxmlformats.org/officeDocument/2006/relationships/image" Target="../media/logo_673a987496a2782.924742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T of the Left Atrium and Adjacent Structures" descr="CT of the Left Atrium and Adjacent Struc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76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Hayat J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of the Left Atrium and Adjacent Struc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2024-11-18T01:29:24Z</dcterms:created>
  <dcterms:modified xsi:type="dcterms:W3CDTF">2024-11-18T01:29:24Z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