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978480" ContentType="image/png"/>
  <Default Extension="712778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7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8df4847d01.55978480"/>
  <Relationship Id="rId3" Type="http://schemas.openxmlformats.org/officeDocument/2006/relationships/image" Target="../media/logo_673a98df5fa0c92.712778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90900"/>
          <a:chOff x="9525" y="9525"/>
          <a:chExt cx="9229725" cy="3390900"/>
        </a:xfrm>
      </p:grpSpPr>
      <p:pic>
        <p:nvPicPr>
          <p:cNvPr id="1" name="Oesophageal Mucosal Lesions Detected on Endoscopy After Ablation" descr="Oesophageal Mucosal Lesions Detected on Endoscopy After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28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ung LW, Akhtar Z, Hayat J, Gallagher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esophageal Mucosal Lesions Detected on Endoscopy After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2024-11-18T01:31:11Z</dcterms:created>
  <dcterms:modified xsi:type="dcterms:W3CDTF">2024-11-18T01:31:11Z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