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00302" ContentType="image/png"/>
  <Default Extension="001163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0d3928f81.49000302"/>
  <Relationship Id="rId3" Type="http://schemas.openxmlformats.org/officeDocument/2006/relationships/image" Target="../media/logo_673a980d5194142.001163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Motility Disorders of the Upper Gastrointestinal Tract After Ablation" descr="Motility Disorders of the Upper Gastrointestinal Tract Af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Hayat J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tility Disorders of the Upper Gastrointestinal Tract Af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2024-11-18T01:27:41Z</dcterms:created>
  <dcterms:modified xsi:type="dcterms:W3CDTF">2024-11-18T01:27:41Z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