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322796" ContentType="image/png"/>
  <Default Extension="135583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5bfd899421.42322796"/>
  <Relationship Id="rId3" Type="http://schemas.openxmlformats.org/officeDocument/2006/relationships/image" Target="../media/logo_673aa5bfecdad22.135583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Left Atrial Lesion Sets" descr="Left Atrial Lesion Se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Hayat J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Atrial Lesion Se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2024-11-18T02:26:07Z</dcterms:created>
  <dcterms:modified xsi:type="dcterms:W3CDTF">2024-11-18T02:26:07Z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