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429336" ContentType="image/png"/>
  <Default Extension="496214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8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96dbe84b81.87429336"/>
  <Relationship Id="rId3" Type="http://schemas.openxmlformats.org/officeDocument/2006/relationships/image" Target="../media/logo_673a996dccaba72.496214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00450"/>
          <a:chOff x="9525" y="9525"/>
          <a:chExt cx="9229725" cy="3600450"/>
        </a:xfrm>
      </p:grpSpPr>
      <p:pic>
        <p:nvPicPr>
          <p:cNvPr id="1" name="Methods and Evidence in Preventing Serious Oesophageal Injury" descr="Methods and Evidence in Preventing Serious Oesophageal Inju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38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ung LW, Akhtar Z, Hayat J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hods and Evidence in Preventing Serious Oesophageal Inju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2024-11-18T01:33:33Z</dcterms:created>
  <dcterms:modified xsi:type="dcterms:W3CDTF">2024-11-18T01:33:33Z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