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0771896" ContentType="image/png"/>
  <Default Extension="0643153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0955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981fd803e01.70771896"/>
  <Relationship Id="rId3" Type="http://schemas.openxmlformats.org/officeDocument/2006/relationships/image" Target="../media/logo_673a981ff00e772.0643153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314825"/>
          <a:chOff x="9525" y="9525"/>
          <a:chExt cx="9229725" cy="4314825"/>
        </a:xfrm>
      </p:grpSpPr>
      <p:pic>
        <p:nvPicPr>
          <p:cNvPr id="1" name="12-Lead ECG with Premature Ventricular Contractions Arising Either from the Mitral Annulus or from the Posterior Papillary Muscle" descr="12-Lead ECG with Premature Ventricular Contractions Arising Either from the Mitral Annulus or from the Posterior Papillary Musc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543425" cy="34480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orovesis TG, Koutrolou-Sotiropoulou P, Katritsis D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12-Lead ECG with Premature Ventricular Contractions Arising Either from the Mitral Annulus or from the Posterior Papillary Muscl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2;11:e1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2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6">
  <a:themeElements>
    <a:clrScheme name="Theme5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2024-11-18T01:27:59Z</dcterms:created>
  <dcterms:modified xsi:type="dcterms:W3CDTF">2024-11-18T01:27:59Z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