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771896" ContentType="image/png"/>
  <Default Extension="064315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95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81fd803e01.70771896"/>
  <Relationship Id="rId3" Type="http://schemas.openxmlformats.org/officeDocument/2006/relationships/image" Target="../media/logo_673a981ff00e772.064315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14825"/>
          <a:chOff x="9525" y="9525"/>
          <a:chExt cx="9229725" cy="4314825"/>
        </a:xfrm>
      </p:grpSpPr>
      <p:pic>
        <p:nvPicPr>
          <p:cNvPr id="1" name="12-Lead ECG with Premature Ventricular Contractions Arising Either from the Mitral Annulus or from the Posterior Papillary Muscle" descr="12-Lead ECG with Premature Ventricular Contractions Arising Either from the Mitral Annulus or from the Posterior Papillary Musc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43425" cy="3448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rovesis TG, Koutrolou-Sotiropoulou P, 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2-Lead ECG with Premature Ventricular Contractions Arising Either from the Mitral Annulus or from the Posterior Papillary Musc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2024-11-18T01:27:59Z</dcterms:created>
  <dcterms:modified xsi:type="dcterms:W3CDTF">2024-11-18T01:27:59Z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