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39295028" ContentType="image/png"/>
  <Default Extension="22200494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0960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985836a7981.39295028"/>
  <Relationship Id="rId3" Type="http://schemas.openxmlformats.org/officeDocument/2006/relationships/image" Target="../media/logo_673a98584ee5d22.22200494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972175"/>
          <a:chOff x="9525" y="9525"/>
          <a:chExt cx="9229725" cy="5972175"/>
        </a:xfrm>
      </p:grpSpPr>
      <p:pic>
        <p:nvPicPr>
          <p:cNvPr id="1" name="Bileaflet Mitral Valve Prolapse with Flail (Black Arrow) Posterior Lateral Scallop Imaged with 3D Echocardiography" descr="Bileaflet Mitral Valve Prolapse with Flail (Black Arrow) Posterior Lateral Scallop Imaged with 3D Echocardiography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505325" cy="52101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Korovesis TG, Koutrolou-Sotiropoulou P, Katritsis DG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Bileaflet Mitral Valve Prolapse with Flail (Black Arrow) Posterior Lateral Scallop Imaged with 3D Echocardiography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22;11:e16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21.28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8">
  <a:themeElements>
    <a:clrScheme name="Theme8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2024-11-18T01:28:56Z</dcterms:created>
  <dcterms:modified xsi:type="dcterms:W3CDTF">2024-11-18T01:28:56Z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