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269703" ContentType="image/png"/>
  <Default Extension="228947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ab21908561.81269703"/>
  <Relationship Id="rId3" Type="http://schemas.openxmlformats.org/officeDocument/2006/relationships/image" Target="../media/logo_673a9ab236c5d72.228947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76900"/>
          <a:chOff x="9525" y="9525"/>
          <a:chExt cx="9229725" cy="5676900"/>
        </a:xfrm>
      </p:grpSpPr>
      <p:pic>
        <p:nvPicPr>
          <p:cNvPr id="1" name="Mitral Annular Disjunction Characterised by the Detachment of the Roots of the Posterior Part of the Mitral Annulus Under P1 and P2 Segments" descr="Mitral Annular Disjunction Characterised by the Detachment of the Roots of the Posterior Part of the Mitral Annulus Under P1 and P2 Seg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958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rovesis TG, Koutrolou-Sotiropoulou P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ral Annular Disjunction Characterised by the Detachment of the Roots of the Posterior Part of the Mitral Annulus Under P1 and P2 Seg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2024-11-18T01:38:58Z</dcterms:created>
  <dcterms:modified xsi:type="dcterms:W3CDTF">2024-11-18T01:38:58Z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