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325064" ContentType="image/png"/>
  <Default Extension="127112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96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875db5d071.81325064"/>
  <Relationship Id="rId3" Type="http://schemas.openxmlformats.org/officeDocument/2006/relationships/image" Target="../media/logo_673a987602bb242.127112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resence of Mitral Annular Disjunction at the Four-chamber View on Transthoracic Echocardiography" descr="Presence of Mitral Annular Disjunction at the Four-chamber View on Transthoracic Echocardi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100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rovesis TG, Koutrolou-Sotiropoulou P, 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sence of Mitral Annular Disjunction at the Four-chamber View on Transthoracic Echocardi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2024-11-18T01:29:26Z</dcterms:created>
  <dcterms:modified xsi:type="dcterms:W3CDTF">2024-11-18T01:29:26Z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