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647873" ContentType="image/png"/>
  <Default Extension="080524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bca0cf3361.54647873"/>
  <Relationship Id="rId3" Type="http://schemas.openxmlformats.org/officeDocument/2006/relationships/image" Target="../media/logo_673a9bca26adb32.080524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Cardiac MRI with Evidence of Mitral Annular Disjunction (Yellow Line)" descr="Cardiac MRI with Evidence of Mitral Annular Disjunction (Yellow Lin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rovesis TG, Koutrolou-Sotiropoulou P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RI with Evidence of Mitral Annular Disjunction (Yellow Lin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2024-11-18T01:43:38Z</dcterms:created>
  <dcterms:modified xsi:type="dcterms:W3CDTF">2024-11-18T01:43:38Z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